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4" r:id="rId3"/>
    <p:sldId id="262" r:id="rId4"/>
    <p:sldId id="261" r:id="rId5"/>
    <p:sldId id="259" r:id="rId6"/>
    <p:sldId id="257" r:id="rId7"/>
    <p:sldId id="258" r:id="rId8"/>
    <p:sldId id="260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37EED3-C9DF-400B-966A-0DB86941234F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1D4B26-B7F6-4549-B6EF-1F365300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9998" y="824210"/>
            <a:ext cx="68520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ире профессий»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люди-разных-героев-комиксов-занятий-для-иллюстрации-вектора-профессий-179039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1" y="3214687"/>
            <a:ext cx="10972800" cy="31483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98327" y="5527964"/>
            <a:ext cx="4156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Подготовила:  воспитатель старшей группы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Губина В.Н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3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443345"/>
            <a:ext cx="101553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«В мире профессий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познакомить детей с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многообразием мира профессий 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значимость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труда, людей разных профессий;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профориентации детей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детей о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профессиях; формировать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их  значимости.</a:t>
            </a:r>
            <a:endParaRPr lang="ru-RU" sz="24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и творческую активность дошкольников в процессе вхождения в мир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профессий; развивать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речь, умение отвечать полным развёрнутым предложением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уважение к людям труда, их деятельности и результатам.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7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s://cdn2.iconfinder.com/data/icons/large-home-icons/256/Hospital_medicine_health_vector_symbol_simpl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63" b="8967"/>
          <a:stretch/>
        </p:blipFill>
        <p:spPr bwMode="auto">
          <a:xfrm>
            <a:off x="3399208" y="540327"/>
            <a:ext cx="6200857" cy="4293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png.pngtree.com/png-clipart/20190726/ourlarge/pngtree-hospital-medical-doctor-operating-table-png-image_15326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6" t="11713" b="15742"/>
          <a:stretch/>
        </p:blipFill>
        <p:spPr bwMode="auto">
          <a:xfrm>
            <a:off x="651163" y="445092"/>
            <a:ext cx="1489685" cy="14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factroom.ru/wp-content/uploads/2017/04/Depositphotos_30614139_l-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84" y="2146749"/>
            <a:ext cx="1514475" cy="1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0-tub-ru.yandex.net/i?id=e7daaa4b752bb4d6054021c37e98544f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01" y="4017179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avatars.mds.yandex.net/i?id=8f51fc50f097be626ae828ba6c7b9c6f-5614297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2541" y="356147"/>
            <a:ext cx="1315168" cy="15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img.haikudeck.com/mg/f44000af3b_147214825404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09" r="26713"/>
          <a:stretch/>
        </p:blipFill>
        <p:spPr bwMode="auto">
          <a:xfrm>
            <a:off x="10466004" y="2023686"/>
            <a:ext cx="1330935" cy="17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e7.pngegg.com/pngimages/746/733/png-clipart-pediatrics-child-medicine-children-s-growth-record-child-han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9" r="10458"/>
          <a:stretch/>
        </p:blipFill>
        <p:spPr bwMode="auto">
          <a:xfrm flipH="1">
            <a:off x="10546348" y="4256681"/>
            <a:ext cx="1250591" cy="16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e7.pngegg.com/pngimages/791/120/png-clipart-police-dog-police-officer-dog-police-officer-animals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11" r="19826"/>
          <a:stretch/>
        </p:blipFill>
        <p:spPr bwMode="auto">
          <a:xfrm>
            <a:off x="6615132" y="4501721"/>
            <a:ext cx="1188376" cy="17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5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25507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579E-6 -1.85185E-6 L 0.25602 0.04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65 0.08495 L 0.43568 -0.4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6481 L -0.29206 -0.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7268 L -0.26432 -0.09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3842 L -0.16654 0.11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25.centerstart.ru/sites/ds25.centerstart.ru/files/dir/news/ea163f4d9211734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27" y="607945"/>
            <a:ext cx="7559938" cy="50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mpravda.ru/files/articles-2/60120/1xasuujw50n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782" y="404355"/>
            <a:ext cx="1670332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ng.pngtree.com/png-clipart/20190604/original/pngtree-cartoon-characters-png-image_10323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47" r="18329"/>
          <a:stretch/>
        </p:blipFill>
        <p:spPr bwMode="auto">
          <a:xfrm>
            <a:off x="753312" y="1699358"/>
            <a:ext cx="956663" cy="16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7.userapi.com/impf/c630124/v630124766/1bf58/TWYoCpRFbqw.jpg?size=600x600&amp;quality=96&amp;sign=b7bd10dbac7ae9e4a6c7e306bc4eebca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20" r="17384"/>
          <a:stretch/>
        </p:blipFill>
        <p:spPr bwMode="auto">
          <a:xfrm>
            <a:off x="597806" y="3460666"/>
            <a:ext cx="912399" cy="16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che3.youla.io/files/images/780_780/5c/cf/5ccfaac7cf2045c4607275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2" r="8717"/>
          <a:stretch/>
        </p:blipFill>
        <p:spPr bwMode="auto">
          <a:xfrm>
            <a:off x="1429711" y="4757254"/>
            <a:ext cx="917572" cy="15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d1miefefncnroz.cloudfront.net/advt_photo/7419548/5de64c1db261ff39e720a5e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6" r="17704"/>
          <a:stretch/>
        </p:blipFill>
        <p:spPr bwMode="auto">
          <a:xfrm>
            <a:off x="10737274" y="356049"/>
            <a:ext cx="865602" cy="14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109.centerstart.ru/sites/ds109.centerstart.ru/files/archive/%D0%9A%D0%B0%D1%80%D1%82%D0%B8%D0%BD%D0%BA%D0%B8/%D1%84%D0%B8%D0%B7%D1%80%D1%83%D0%BA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5" r="19085"/>
          <a:stretch/>
        </p:blipFill>
        <p:spPr bwMode="auto">
          <a:xfrm>
            <a:off x="10759629" y="4413612"/>
            <a:ext cx="967937" cy="1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i?id=6185295344a61d675f436f5ffae9d4b1-5306514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839" y="2063931"/>
            <a:ext cx="950233" cy="21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img2.freepng.ru/20180205/fbe/kisspng-firefighter-police-officer-cartoon-firefighting-red-clothes-firefighters-5a782d357040e5.145144041517825333459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13"/>
          <a:stretch/>
        </p:blipFill>
        <p:spPr bwMode="auto">
          <a:xfrm>
            <a:off x="4583887" y="4911634"/>
            <a:ext cx="1307465" cy="15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dkrd.ru/files/media/images_category/1557403379_4281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316" y="4909653"/>
            <a:ext cx="1782675" cy="159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4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18568 0.0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41796 -0.16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7956 -0.06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623E-6 -3.7037E-7 L 0.4739 -0.4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4 -3.7037E-7 L -0.37278 -0.1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18502 0.05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8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9639E-6 -2.96296E-6 L -0.0781 0.06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Bjn9Y-I8Qx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655" y="514445"/>
            <a:ext cx="5652654" cy="40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freepng.ru/20180205/fbe/kisspng-firefighter-police-officer-cartoon-firefighting-red-clothes-firefighters-5a782d357040e5.1451440415178253334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60" y="513411"/>
            <a:ext cx="1543875" cy="16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img2.freepng.ru/20180217/lve/kisspng-car-fire-engine-truck-firefighter-clip-art-cartoon-firetrucks-cliparts-5a888dda35b995.6377219515188986502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im0-tub-ru.yandex.net/i?id=da899352377298aabb9d238e982dcbab-l&amp;n=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6" r="4121"/>
          <a:stretch/>
        </p:blipFill>
        <p:spPr bwMode="auto">
          <a:xfrm>
            <a:off x="3133300" y="4909840"/>
            <a:ext cx="2178322" cy="16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c.pics.livejournal.com/scuir/76564688/145605/145605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165" y="4909840"/>
            <a:ext cx="2429690" cy="16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helyxmsk.ru/wp-content/uploads/2019/07/O_rabote_nachalnika_karaula_pozharnoy_chasti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198" y="849701"/>
            <a:ext cx="2158330" cy="16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dkrd.ru/files/media/images_category/1557403379_4281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4216" y="4239491"/>
            <a:ext cx="2249497" cy="20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g2.freepng.ru/20180422/zze/kisspng-chef-drawing-cooking-clip-art-cartoon-chef-5adcd23f391d14.9973979915244211832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809" y="4025520"/>
            <a:ext cx="1779006" cy="205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1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29857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162 L 0.1073 -0.2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39 -0.33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5047 L -0.25273 -0.03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https://sun9-59.userapi.com/QUxxx-rf532A_NLwrUd8BSlNfM00pDWVu7bdcQ/l_GfeRgqy9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5127" y="5112697"/>
            <a:ext cx="1389004" cy="14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ishelp.ru/sites/default/files/users/79480/content/4_-_magazin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073" y="247951"/>
            <a:ext cx="6129908" cy="48173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3339-6536-4932-b237-346330396132/Component_1_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25" y="514528"/>
            <a:ext cx="1427152" cy="133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2.freepng.ru/20181115/aoo/kisspng-cleaner-floor-cleaning-vector-graphics-mop-1-png-berufe-hausfrau-und-illustration-5bed6ffdd30698.69992809154228735786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6" t="-4024" r="16165"/>
          <a:stretch/>
        </p:blipFill>
        <p:spPr bwMode="auto">
          <a:xfrm>
            <a:off x="698292" y="2223660"/>
            <a:ext cx="841213" cy="146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1.zp.ru/job/attaches/2016/08/4b/b9/4bb97c78b10c40362b7d3b643c5dbd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2459" y="3799608"/>
            <a:ext cx="1963259" cy="1308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get-zen_doc/1639101/pub_5dcce4a6902e62533e35dcb0_5dccf1ef469b8d2c58ff3657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5353" y="2087674"/>
            <a:ext cx="1775369" cy="13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/>
          <a:srcRect l="18779" r="14380"/>
          <a:stretch/>
        </p:blipFill>
        <p:spPr>
          <a:xfrm>
            <a:off x="9978188" y="375257"/>
            <a:ext cx="1696453" cy="1429861"/>
          </a:xfrm>
          <a:prstGeom prst="rect">
            <a:avLst/>
          </a:prstGeom>
        </p:spPr>
      </p:pic>
      <p:pic>
        <p:nvPicPr>
          <p:cNvPr id="12" name="Picture 26" descr="свободно пожарный, мультфильм, Royaltyfree прозрачное изображение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398" y="4752109"/>
            <a:ext cx="1828800" cy="1828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d51ea0a4119aec1762b74b7b0ea9cf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3853" y="4817052"/>
            <a:ext cx="1736147" cy="1736147"/>
          </a:xfrm>
          <a:prstGeom prst="rect">
            <a:avLst/>
          </a:prstGeom>
          <a:noFill/>
        </p:spPr>
      </p:pic>
      <p:pic>
        <p:nvPicPr>
          <p:cNvPr id="1027" name="Picture 3" descr="C:\Users\User\Desktop\52da83cffe21e75dcaa4974bda2e8338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1999" y="3731190"/>
            <a:ext cx="1316182" cy="2040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89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2.70833E-6 0.06528 C 2.70833E-6 0.09445 0.06575 0.13079 0.11927 0.13079 L 0.23867 0.1307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2694 -0.0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2319 0.07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35039 0.163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255 C 0.00039 -0.00232 0.00091 -0.00185 0.00898 -0.00278 C 0.01692 -0.00371 0.04075 -0.00695 0.04817 -0.00764 C 0.05547 -0.00857 0.03307 -0.00764 0.05299 -0.00787 C 0.07304 -0.0081 0.14778 -0.0088 0.16784 -0.00903 C 0.18789 -0.00949 0.172 -0.00949 0.17278 -0.00949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21823 -0.32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426 L 0.22382 -0.131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ba1779356e5c7fbe75a01a0e355576a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4674" y="0"/>
            <a:ext cx="5706979" cy="471638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ihi.ru/pics/2019/11/10/8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8" y="575497"/>
            <a:ext cx="1182780" cy="14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7.pngegg.com/pngimages/457/871/png-clipart-nursing-black-doctor-s-child-h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6" y="4572000"/>
            <a:ext cx="942149" cy="19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2.freepng.ru/20181201/zbx/kisspng-vector-graphics-cleaner-maid-image-cleaning-5c034839a86674.93517207154371896968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82" r="32835"/>
          <a:stretch/>
        </p:blipFill>
        <p:spPr bwMode="auto">
          <a:xfrm>
            <a:off x="541420" y="2338971"/>
            <a:ext cx="806117" cy="16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media.istockphoto.com/vectors/teachers-and-students-in-sport-classwork-vector-id618465724?k=6&amp;m=618465724&amp;s=612x612&amp;w=0&amp;h=pWrX8Wg367rN7qPLZLESgY606FwRFMLdt-3LjNkpWKY=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5" r="8593"/>
          <a:stretch/>
        </p:blipFill>
        <p:spPr bwMode="auto">
          <a:xfrm>
            <a:off x="2370220" y="4972065"/>
            <a:ext cx="1864895" cy="15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7.pngwing.com/pngs/556/486/png-transparent-two-boy-and-girl-sitting-on-chairs-student-teacher-learning-addition-classroom-elementary-school-mathematics-text-reading-school-supplie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8" b="9597"/>
          <a:stretch/>
        </p:blipFill>
        <p:spPr bwMode="auto">
          <a:xfrm>
            <a:off x="9665491" y="625642"/>
            <a:ext cx="1670135" cy="13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unveter.ru/uploads/posts/2018-11/1542478278_mailserv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643" y="4972065"/>
            <a:ext cx="1952290" cy="16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thumbs.dreamstime.com/b/e-%D0%BF%D0%B5%D1%80%D1%81%D0%BE%D0%BD%D0%B0%D0%B6-%D0%B8%D0%B7-%D0%BC%D1%83%D0%BB%D1%8C%D1%82%D1%84%D0%B8%D0%BB%D1%8C%D0%BC%D0%B0-%D0%B6%D0%B5%D0%BD%D1%89%D0%B8%D0%BD%D1%8B-%D1%83%D1%87%D0%B8%D1%82%D0%B5%D0%BB%D1%8F-%D1%81%D1%82%D0%BE%D0%B8%D1%82-%D0%BE%D0%BA%D0%BE%D0%BB%D0%BE-%D0%B3%D0%BB%D0%BE%D0%B1%D1%83%D1%81%D0%B0-%D0%B4%D0%B5%D0%BD%D1%8C-r-1533676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558" y="4794305"/>
            <a:ext cx="1439263" cy="15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media.istockphoto.com/vectors/chef-cooking-vector-id58637130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0" r="9276" b="2241"/>
          <a:stretch/>
        </p:blipFill>
        <p:spPr bwMode="auto">
          <a:xfrm>
            <a:off x="9841832" y="2530335"/>
            <a:ext cx="1455821" cy="15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img2.freepng.ru/20180630/lux/kisspng-mail-carrier-letter-briefzustellung-5b381d6b8113a5.299284301530404203528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2" t="7124" r="26096" b="7594"/>
          <a:stretch/>
        </p:blipFill>
        <p:spPr bwMode="auto">
          <a:xfrm>
            <a:off x="9963114" y="4428351"/>
            <a:ext cx="1359568" cy="19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orldluxrealty.com/sites/default/files/inline/images/pozdravleniya_i_stihi_s_dnem_pogranichnik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05" r="14757"/>
          <a:stretch/>
        </p:blipFill>
        <p:spPr bwMode="auto">
          <a:xfrm>
            <a:off x="1420586" y="2758813"/>
            <a:ext cx="1418867" cy="208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7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542 -1.85185E-6 C 0.26849 -1.85185E-6 0.37096 -0.01227 0.37096 -0.02222 L 0.37096 -0.0442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47 -0.03634 L 0.07943 -0.03634 C 0.14987 -0.03634 0.23685 -0.04629 0.23685 -0.0544 L 0.23685 -0.0722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0456 -0.4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1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 -0.00764 L -0.0453 -0.13264 C -0.0453 -0.18866 0.02369 -0.25764 0.07965 -0.25764 L 0.20461 -0.2576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2 -0.02848 L 0.11198 -0.278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84 -0.28588 L -0.11784 -0.5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843E-6 -4.81481E-6 L -0.53573 -0.164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2625 -0.0652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oub-anubis-a.akamaized.net/coub_storage/coub/simple/cw_image/08bd5c00748/19a52ac096f064cda25a8/1537466545_0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3939" y="637310"/>
            <a:ext cx="6572417" cy="369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80306/qae/kisspng-police-officer-icon-cartoon-police-5a9f343692adf7.130869241520383030600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129131" y="895589"/>
            <a:ext cx="1536396" cy="20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mvd.ru/upload/site45/folder_page/015/749/564/DSC_206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630"/>
          <a:stretch/>
        </p:blipFill>
        <p:spPr bwMode="auto">
          <a:xfrm>
            <a:off x="1182673" y="4164748"/>
            <a:ext cx="1421618" cy="17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7.pngegg.com/pngimages/457/871/png-clipart-nursing-black-doctor-s-child-h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3104" y="3371045"/>
            <a:ext cx="1310023" cy="27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455" y="914400"/>
            <a:ext cx="2508477" cy="166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57182" y="4551872"/>
            <a:ext cx="1705474" cy="1758871"/>
          </a:xfrm>
          <a:prstGeom prst="rect">
            <a:avLst/>
          </a:prstGeom>
        </p:spPr>
      </p:pic>
      <p:pic>
        <p:nvPicPr>
          <p:cNvPr id="2050" name="Picture 2" descr="C:\Users\User\Desktop\pozharnue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3673" y="4447309"/>
            <a:ext cx="1464062" cy="2064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57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3.7037E-7 L -0.26602 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2487 -0.2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0.28971 -0.0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0117 -0.226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557" y="424543"/>
            <a:ext cx="9699172" cy="5861957"/>
          </a:xfrm>
          <a:prstGeom prst="rect">
            <a:avLst/>
          </a:prstGeom>
          <a:noFill/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1387928" y="968828"/>
            <a:ext cx="1338943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93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368</TotalTime>
  <Words>21</Words>
  <Application>Microsoft Office PowerPoint</Application>
  <PresentationFormat>Произвольный</PresentationFormat>
  <Paragraphs>10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42</cp:revision>
  <dcterms:created xsi:type="dcterms:W3CDTF">2022-01-23T19:41:30Z</dcterms:created>
  <dcterms:modified xsi:type="dcterms:W3CDTF">2022-10-20T11:02:58Z</dcterms:modified>
</cp:coreProperties>
</file>