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381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9B3E50-6A4D-4878-A68C-A461E222013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92;&#1091;&#1090;&#1072;&#1078;%20.%20&#1083;&#1100;&#1074;&#1105;&#1085;&#1086;&#1082;%20))%20%20&#1076;&#1072;&#1074;&#1072;&#1081;%20&#1085;&#1072;&#1095;&#1085;&#1105;&#1084;%20&#1089;%20&#1085;&#1072;&#1095;&#1072;&#1083;&#1072;%20))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9.png"/><Relationship Id="rId7" Type="http://schemas.openxmlformats.org/officeDocument/2006/relationships/slide" Target="slide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16)\slide-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1772816"/>
            <a:ext cx="6174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b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«Дикие и домашние животные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 action="ppaction://hlinkfile"/>
              </a:rPr>
              <a:t>»</a:t>
            </a:r>
            <a:endParaRPr lang="ru-RU" dirty="0"/>
          </a:p>
        </p:txBody>
      </p:sp>
      <p:pic>
        <p:nvPicPr>
          <p:cNvPr id="6" name="Picture 4" descr="B:\Ирочка\Изображения\для презентации\600px\1989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933056"/>
            <a:ext cx="2778379" cy="2708920"/>
          </a:xfrm>
          <a:prstGeom prst="rect">
            <a:avLst/>
          </a:prstGeom>
          <a:noFill/>
        </p:spPr>
      </p:pic>
      <p:pic>
        <p:nvPicPr>
          <p:cNvPr id="7" name="Picture 3" descr="B:\Ирочка\Изображения\для презентации\600px\56f6457c3e859153b1ff6d6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6228184" y="0"/>
            <a:ext cx="251593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7486800" y="908720"/>
            <a:ext cx="1657200" cy="144016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764704"/>
            <a:ext cx="2160240" cy="1656184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836712"/>
            <a:ext cx="1368152" cy="108012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980728"/>
            <a:ext cx="2088232" cy="144016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1196752"/>
            <a:ext cx="1584176" cy="122413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7345E-6 L 0.66945 0.57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1184E-6 L 0.24809 0.613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7558E-6 L -0.73021 0.34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139952" y="1196752"/>
            <a:ext cx="1405680" cy="136815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692696"/>
            <a:ext cx="2304256" cy="1728192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764704"/>
            <a:ext cx="1224136" cy="1584176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04664"/>
            <a:ext cx="2339752" cy="208823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908720"/>
            <a:ext cx="1440160" cy="122413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57691 0.587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6549E-6 L -0.59445 0.60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4709E-6 L -0.33681 0.361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779912" y="1772816"/>
            <a:ext cx="1584176" cy="108012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836712"/>
            <a:ext cx="2160240" cy="216024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980728"/>
            <a:ext cx="2232248" cy="201622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836712"/>
            <a:ext cx="2627784" cy="208823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43800" y="836712"/>
            <a:ext cx="1800200" cy="1656184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3654E-7 L -0.0177 0.571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1665E-6 L 0.01962 0.566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7826E-6 L 0.03142 0.571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  <a:endParaRPr lang="ru-RU" sz="3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00808"/>
            <a:ext cx="917281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635896" y="764704"/>
            <a:ext cx="2088232" cy="158417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764704"/>
            <a:ext cx="1368152" cy="864096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1196752"/>
            <a:ext cx="2232248" cy="201622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620688"/>
            <a:ext cx="1656184" cy="136815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24328" y="764704"/>
            <a:ext cx="1224136" cy="144016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5763E-6 L 0.23247 0.4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2932E-6 L 0.01181 0.503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26549E-6 L -0.2875 0.524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  <a:endParaRPr lang="ru-RU" sz="3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11015"/>
            <a:ext cx="9172817" cy="513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0" y="980728"/>
            <a:ext cx="2771800" cy="201622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692696"/>
            <a:ext cx="2232248" cy="201622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548680"/>
            <a:ext cx="2160240" cy="2088232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48264" y="404664"/>
            <a:ext cx="2123728" cy="194421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8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4709E-6 L 0.48038 0.4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5495E-6 L -0.13004 0.451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1665E-6 L 0.06493 0.524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848872" cy="17281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Молодец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!!!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564904"/>
            <a:ext cx="304800" cy="304800"/>
          </a:xfrm>
          <a:prstGeom prst="rect">
            <a:avLst/>
          </a:prstGeom>
        </p:spPr>
      </p:pic>
      <p:pic>
        <p:nvPicPr>
          <p:cNvPr id="2052" name="Picture 4" descr="C:\Users\User\Desktop\Новая папка (16)\detimag_50028_m1_figurka_lxvica_13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933056"/>
            <a:ext cx="3312368" cy="265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412</TotalTime>
  <Words>24</Words>
  <Application>Microsoft Office PowerPoint</Application>
  <PresentationFormat>Экран (4:3)</PresentationFormat>
  <Paragraphs>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Молодец!!!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36</cp:revision>
  <dcterms:created xsi:type="dcterms:W3CDTF">2016-11-02T16:28:16Z</dcterms:created>
  <dcterms:modified xsi:type="dcterms:W3CDTF">2022-10-14T07:50:58Z</dcterms:modified>
</cp:coreProperties>
</file>