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</p:sldMasterIdLst>
  <p:notesMasterIdLst>
    <p:notesMasterId r:id="rId22"/>
  </p:notesMasterIdLst>
  <p:sldIdLst>
    <p:sldId id="256" r:id="rId4"/>
    <p:sldId id="277" r:id="rId5"/>
    <p:sldId id="280" r:id="rId6"/>
    <p:sldId id="276" r:id="rId7"/>
    <p:sldId id="287" r:id="rId8"/>
    <p:sldId id="288" r:id="rId9"/>
    <p:sldId id="289" r:id="rId10"/>
    <p:sldId id="269" r:id="rId11"/>
    <p:sldId id="283" r:id="rId12"/>
    <p:sldId id="290" r:id="rId13"/>
    <p:sldId id="291" r:id="rId14"/>
    <p:sldId id="282" r:id="rId15"/>
    <p:sldId id="281" r:id="rId16"/>
    <p:sldId id="292" r:id="rId17"/>
    <p:sldId id="293" r:id="rId18"/>
    <p:sldId id="294" r:id="rId19"/>
    <p:sldId id="295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3179F-D66D-449A-9179-CB02177DF83A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313A3-E0B6-48AF-B7C7-F561D886D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257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13A3-E0B6-48AF-B7C7-F561D886D4E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387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98C7-EDC1-497E-960E-2E10C7230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2C52-8249-4307-8253-28499472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D2FE-9096-4927-AA0C-84B5BEB68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B6198-B3D2-4D12-BE59-AB1FA8DB3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4230-057F-43C4-9E0B-CAD1228F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341F-6656-4D3D-B124-D50E26CE9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E8EB4-C887-4085-B993-E3296E34A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34416-C4E0-413B-963B-8618300A8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A555-6B4D-419F-84E3-D7278C2D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8442-8639-4EBA-946D-083EE4FA0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D7AD-8293-4344-BA50-BF042A807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7410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67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9140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818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5249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0904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75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2536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2536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7489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2604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7674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5952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1411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1649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4359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095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3DDFEA-4F37-45D1-BF60-57E8DD4B3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13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540" y="2967335"/>
            <a:ext cx="75377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Презентация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к  занятию </a:t>
            </a:r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старшей группе по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теме</a:t>
            </a:r>
          </a:p>
          <a:p>
            <a:pPr algn="ct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«Транспорт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»</a:t>
            </a:r>
          </a:p>
          <a:p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  <a:p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s://ds04.infourok.ru/uploads/ex/0893/00039e8a-ad15649e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1435"/>
            <a:ext cx="7272808" cy="4455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9269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2400" b="1" i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i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24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по теме</a:t>
            </a:r>
          </a:p>
          <a:p>
            <a:pPr lvl="0" algn="ctr"/>
            <a:r>
              <a:rPr lang="ru-RU" sz="2400" b="1" i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«Транспорт»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tatic.my-shop.ru/product/2/225/2242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6664"/>
            <a:ext cx="4392488" cy="563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resentacii.ru/documents_4/9f449545858ac2aa61fa74c822c92bad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7"/>
            <a:ext cx="5472608" cy="6120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Станция “Догадайся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Объект 7" descr="http://skachat-kartinki.ru/img/picture/Nov/18/7387f0826be33795634ac6d31cb1ef08/mini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420889"/>
            <a:ext cx="244827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s://penza-online.ru/upload/articles/2019/5cecfcdd79f8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93809"/>
            <a:ext cx="2878609" cy="189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oymenu.ru/upload/iblock/13f/13f6279df391d96f5b215e1c8191b3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017102" cy="1806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03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9743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«Исключай-ка»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ello_html_40559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2583"/>
            <a:ext cx="7609688" cy="5165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412776"/>
            <a:ext cx="4409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Дидактическая игра «Четвёртый лишний».</a:t>
            </a:r>
          </a:p>
        </p:txBody>
      </p:sp>
    </p:spTree>
    <p:extLst>
      <p:ext uri="{BB962C8B-B14F-4D97-AF65-F5344CB8AC3E}">
        <p14:creationId xmlns="" xmlns:p14="http://schemas.microsoft.com/office/powerpoint/2010/main" val="14237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llo_html_3af7c7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5" y="620688"/>
            <a:ext cx="7880193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ello_html_m689cc7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246591" cy="5429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ello_html_m78e22b7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15616" y="692696"/>
            <a:ext cx="6565169" cy="4926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ello_html_5d7d3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357104" cy="5142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«Детский сад»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avatars.mds.yandex.net/get-pdb/1016956/c00f5e68-852a-44b5-8075-da48d2a39cc7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5" y="2219204"/>
            <a:ext cx="6798735" cy="3946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03497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Приветствие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Здравствуйте”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(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во время приветствия дети ритмично хлопают, топают, стучат и т.д.)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dirty="0">
                <a:solidFill>
                  <a:srgbClr val="002060"/>
                </a:solidFill>
              </a:rPr>
              <a:t>здравствуйте ручки! Хлоп, хлоп, хлоп!</a:t>
            </a:r>
          </a:p>
          <a:p>
            <a:r>
              <a:rPr lang="ru-RU" dirty="0">
                <a:solidFill>
                  <a:srgbClr val="002060"/>
                </a:solidFill>
              </a:rPr>
              <a:t>Здравствуйте ножки! Топ, топ, топ!</a:t>
            </a:r>
          </a:p>
          <a:p>
            <a:r>
              <a:rPr lang="ru-RU" dirty="0">
                <a:solidFill>
                  <a:srgbClr val="002060"/>
                </a:solidFill>
              </a:rPr>
              <a:t>Здравствуйте щёчки! Плюх, плюх, плюх! </a:t>
            </a:r>
            <a:r>
              <a:rPr lang="ru-RU" i="1" dirty="0">
                <a:solidFill>
                  <a:srgbClr val="002060"/>
                </a:solidFill>
              </a:rPr>
              <a:t>(слегка похлопывают себя по щекам)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Здравствуйте губки! Чмок, чмок, чмок! </a:t>
            </a:r>
            <a:r>
              <a:rPr lang="ru-RU" i="1" dirty="0">
                <a:solidFill>
                  <a:srgbClr val="002060"/>
                </a:solidFill>
              </a:rPr>
              <a:t>(имитируют поцелуй направо и налево)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Здравствуй, мой носик! Пим, пим, пим! </a:t>
            </a:r>
            <a:r>
              <a:rPr lang="ru-RU" i="1" dirty="0">
                <a:solidFill>
                  <a:srgbClr val="002060"/>
                </a:solidFill>
              </a:rPr>
              <a:t>(слегка надавливают на нос пальцем)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Здравствуйте гости!</a:t>
            </a:r>
          </a:p>
          <a:p>
            <a:r>
              <a:rPr lang="ru-RU" dirty="0">
                <a:solidFill>
                  <a:srgbClr val="002060"/>
                </a:solidFill>
              </a:rPr>
              <a:t>Здрав-</a:t>
            </a:r>
            <a:r>
              <a:rPr lang="ru-RU" dirty="0" err="1">
                <a:solidFill>
                  <a:srgbClr val="002060"/>
                </a:solidFill>
              </a:rPr>
              <a:t>ствуй</a:t>
            </a:r>
            <a:r>
              <a:rPr lang="ru-RU" dirty="0">
                <a:solidFill>
                  <a:srgbClr val="002060"/>
                </a:solidFill>
              </a:rPr>
              <a:t>-те!” </a:t>
            </a:r>
            <a:r>
              <a:rPr lang="ru-RU" i="1" dirty="0">
                <a:solidFill>
                  <a:srgbClr val="002060"/>
                </a:solidFill>
              </a:rPr>
              <a:t>(хлопают 3 раза в ладоши на каждый слог)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83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tn-trans.com/blog/wp-content/uploads/venue_trans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72808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66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52631" cy="108498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отправимся с вами в путешествие, догадайтесь, на чём мы поедем?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uchportal.ru/_ld/278/92067905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8132"/>
            <a:ext cx="4619048" cy="34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2339752" y="3684660"/>
            <a:ext cx="4518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ru-RU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ru-RU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сядем в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-вперёд!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Помчим по рельсам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быстро-быстро.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нас поезд  повезёт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управляют машинисты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650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«Отгадай-ка».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750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тебя я повёз,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не нужен овёс.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Накорми меня бензином,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копытца дай резины,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тогда, поднявши пыль,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Побежит…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(Автомобиль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Паровоз без колёс!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так чудо – паровоз!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 ума ли он сошёл?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 по морю пошёл.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(Пароход)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750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доме тишина.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окон, дверь одна.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 лежит под небеса.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уселись у окна.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окошком – вся страна.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 отправился в полёт,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Значит, это…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(Самолёт)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Братцы в гости снарядились,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 за друга прицепились,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помчались в путь далек,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Лишь оставили дымок.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(Поезд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11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836712"/>
            <a:ext cx="4536504" cy="130386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«Грамотеи»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276872"/>
            <a:ext cx="2880321" cy="21460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«Подбери признак»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Машина (какая?) — ...,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Автобус (какой?) — ...,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Самолет (какой?) — ...,.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Велосипед( какой?) -.....,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Автомобиль(какой?)-…,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Пароход (какой?)-…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Вертолёт (какой)-….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2050" name="Picture 2" descr="http://3.bp.blogspot.com/_XuTQI-8Rm2M/TQnhxWX-JfI/AAAAAAAAFf4/MJkEUtGmXbw/s1600/%25D0%25B0%25D0%25B2%25D1%2582%25D0%25BE%25D0%25B1%25D1%2583%25D1%2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6" y="260648"/>
            <a:ext cx="2749577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_XuTQI-8Rm2M/TQnh4mGL1nI/AAAAAAAAFf8/soAahhW6Vxs/s1600/%25D0%25B0%25D0%25B2%25D1%2582%25D0%25BE%25D0%25BC%25D0%25BE%25D0%25B1%25D0%25B8%25D0%25BB%25D1%25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749575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_XuTQI-8Rm2M/TQniJ7wkAOI/AAAAAAAAFgI/j-56U6mPXfs/s1600/%25D0%25B2%25D0%25B5%25D1%2580%25D1%2582%25D0%25BE%25D0%25BB%25D1%2591%25D1%2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066833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m0-tub-ru.yandex.net/i?id=72546fd92566143df0badf359d7c1cdd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32657"/>
            <a:ext cx="2771800" cy="1960888"/>
          </a:xfrm>
          <a:prstGeom prst="rect">
            <a:avLst/>
          </a:prstGeom>
          <a:noFill/>
        </p:spPr>
      </p:pic>
      <p:pic>
        <p:nvPicPr>
          <p:cNvPr id="8196" name="Picture 4" descr="https://img2.freepng.ru/20190404/krh/kisspng-electric-bicycle-mountain-bike-bicycle-frames-cube-5ca5d963ea8982.16179947155437296396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7616" y="2276872"/>
            <a:ext cx="3456384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69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«Угадай-ка»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7" y="1988841"/>
            <a:ext cx="7632849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«Кто чем управляет?»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Автобусом управляет- водитель.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Грузовиком управляет -шофер.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Поездом управляет- машинист.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Вертолетом управляет- вертолетчик.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Самолетом управляет -летчик.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Кораблем управляет -капитан.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Мотоциклом управляет -мотоциклист.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Велосипедом управляет -велосипедист.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Ракетой управляет- космонавт.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Астронавт в космосе на фоне планеты Земля. элементы этого изображения предоставлены НАСА. — стоковое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1581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Запуск ракеты «Союз ФГ» перевозчик — стоковое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37836"/>
            <a:ext cx="1642194" cy="2063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903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«Отдыхай-ка»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12776"/>
            <a:ext cx="684076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ставим мы вразлет: (руки в стороны.)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самолет (полетели как самолеты.)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 крылом туда-сюда, (наклоны влево-вправо.)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 «раз» и делай «два» (повороты влево-вправо.)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и два, раз и два! (хлопаем в ладоши.)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стороны держите, (руки в стороны.)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на друга посмотрите (повороты влево-вправо.)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и два, раз и два! (прыжки на месте)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Опустили руки вниз, (опустили руки)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место все садись! (сели на места)</a:t>
            </a:r>
            <a:endParaRPr lang="ru-RU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коростной частный самол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764704"/>
            <a:ext cx="5563840" cy="92948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“Называй-ка” </a:t>
            </a:r>
          </a:p>
        </p:txBody>
      </p:sp>
      <p:pic>
        <p:nvPicPr>
          <p:cNvPr id="6" name="Picture 2" descr="http://fs00.infourok.ru/images/doc/283/289201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408712" cy="434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530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40</Template>
  <TotalTime>724</TotalTime>
  <Words>377</Words>
  <Application>Microsoft Office PowerPoint</Application>
  <PresentationFormat>Экран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01</vt:lpstr>
      <vt:lpstr>1_Default Design</vt:lpstr>
      <vt:lpstr>Натуральные материалы</vt:lpstr>
      <vt:lpstr>Слайд 1</vt:lpstr>
      <vt:lpstr>Приветствие: “Здравствуйте” </vt:lpstr>
      <vt:lpstr>Слайд 3</vt:lpstr>
      <vt:lpstr>Сегодня мы отправимся с вами в путешествие, догадайтесь, на чём мы поедем?</vt:lpstr>
      <vt:lpstr>Станция «Отгадай-ка».</vt:lpstr>
      <vt:lpstr>Станция «Грамотеи»</vt:lpstr>
      <vt:lpstr>Станция «Угадай-ка»</vt:lpstr>
      <vt:lpstr>Слайд 8</vt:lpstr>
      <vt:lpstr>Станция “Называй-ка” </vt:lpstr>
      <vt:lpstr>Слайд 10</vt:lpstr>
      <vt:lpstr>Слайд 11</vt:lpstr>
      <vt:lpstr>Станция “Догадайся ”</vt:lpstr>
      <vt:lpstr>Станция «Исключай-ка»</vt:lpstr>
      <vt:lpstr>Слайд 14</vt:lpstr>
      <vt:lpstr>Слайд 15</vt:lpstr>
      <vt:lpstr>Слайд 16</vt:lpstr>
      <vt:lpstr>Слайд 17</vt:lpstr>
      <vt:lpstr>Станция «Детский сад»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Valentink</dc:creator>
  <cp:lastModifiedBy>User</cp:lastModifiedBy>
  <cp:revision>84</cp:revision>
  <dcterms:created xsi:type="dcterms:W3CDTF">2015-03-06T16:56:31Z</dcterms:created>
  <dcterms:modified xsi:type="dcterms:W3CDTF">2020-11-08T17:43:59Z</dcterms:modified>
</cp:coreProperties>
</file>